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B77D0-42B5-4A3E-B6F6-C7B146231FA0}" type="datetimeFigureOut">
              <a:rPr lang="en-US" smtClean="0"/>
              <a:pPr/>
              <a:t>4/28/2010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0374F97-3A16-4B3A-8D26-5939DC94BA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B77D0-42B5-4A3E-B6F6-C7B146231FA0}" type="datetimeFigureOut">
              <a:rPr lang="en-US" smtClean="0"/>
              <a:pPr/>
              <a:t>4/28/2010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74F97-3A16-4B3A-8D26-5939DC94BA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B77D0-42B5-4A3E-B6F6-C7B146231FA0}" type="datetimeFigureOut">
              <a:rPr lang="en-US" smtClean="0"/>
              <a:pPr/>
              <a:t>4/28/2010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74F97-3A16-4B3A-8D26-5939DC94BA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B77D0-42B5-4A3E-B6F6-C7B146231FA0}" type="datetimeFigureOut">
              <a:rPr lang="en-US" smtClean="0"/>
              <a:pPr/>
              <a:t>4/28/2010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0374F97-3A16-4B3A-8D26-5939DC94BA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B77D0-42B5-4A3E-B6F6-C7B146231FA0}" type="datetimeFigureOut">
              <a:rPr lang="en-US" smtClean="0"/>
              <a:pPr/>
              <a:t>4/28/2010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74F97-3A16-4B3A-8D26-5939DC94BA4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B77D0-42B5-4A3E-B6F6-C7B146231FA0}" type="datetimeFigureOut">
              <a:rPr lang="en-US" smtClean="0"/>
              <a:pPr/>
              <a:t>4/28/2010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74F97-3A16-4B3A-8D26-5939DC94BA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B77D0-42B5-4A3E-B6F6-C7B146231FA0}" type="datetimeFigureOut">
              <a:rPr lang="en-US" smtClean="0"/>
              <a:pPr/>
              <a:t>4/28/2010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30374F97-3A16-4B3A-8D26-5939DC94BA4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B77D0-42B5-4A3E-B6F6-C7B146231FA0}" type="datetimeFigureOut">
              <a:rPr lang="en-US" smtClean="0"/>
              <a:pPr/>
              <a:t>4/28/2010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74F97-3A16-4B3A-8D26-5939DC94BA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B77D0-42B5-4A3E-B6F6-C7B146231FA0}" type="datetimeFigureOut">
              <a:rPr lang="en-US" smtClean="0"/>
              <a:pPr/>
              <a:t>4/28/2010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74F97-3A16-4B3A-8D26-5939DC94BA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B77D0-42B5-4A3E-B6F6-C7B146231FA0}" type="datetimeFigureOut">
              <a:rPr lang="en-US" smtClean="0"/>
              <a:pPr/>
              <a:t>4/28/2010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74F97-3A16-4B3A-8D26-5939DC94BA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B77D0-42B5-4A3E-B6F6-C7B146231FA0}" type="datetimeFigureOut">
              <a:rPr lang="en-US" smtClean="0"/>
              <a:pPr/>
              <a:t>4/28/2010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74F97-3A16-4B3A-8D26-5939DC94BA4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  <p:transition spd="med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B4B77D0-42B5-4A3E-B6F6-C7B146231FA0}" type="datetimeFigureOut">
              <a:rPr lang="en-US" smtClean="0"/>
              <a:pPr/>
              <a:t>4/28/2010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0374F97-3A16-4B3A-8D26-5939DC94BA4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med">
    <p:wipe dir="d"/>
  </p:transition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Diversity and Multiculturalism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Amanda C. Carroll</a:t>
            </a:r>
            <a:endParaRPr lang="en-US" dirty="0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      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Who am I?</a:t>
            </a:r>
          </a:p>
          <a:p>
            <a:pPr lvl="1"/>
            <a:r>
              <a:rPr lang="en-US" dirty="0" smtClean="0"/>
              <a:t>Elementary school teacher in favor of promoting and teaching diversity and multiculturalism in the classroom.</a:t>
            </a:r>
          </a:p>
          <a:p>
            <a:r>
              <a:rPr lang="en-US" dirty="0" smtClean="0"/>
              <a:t>Who are you?</a:t>
            </a:r>
          </a:p>
          <a:p>
            <a:pPr lvl="1"/>
            <a:r>
              <a:rPr lang="en-US" dirty="0" smtClean="0"/>
              <a:t>My colleagues (also teachers in an elementary school)</a:t>
            </a:r>
          </a:p>
          <a:p>
            <a:r>
              <a:rPr lang="en-US" dirty="0" smtClean="0"/>
              <a:t>What do I want to improve?</a:t>
            </a:r>
          </a:p>
          <a:p>
            <a:pPr lvl="1"/>
            <a:r>
              <a:rPr lang="en-US" dirty="0" smtClean="0"/>
              <a:t>Controlling my nerves and eye contact.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8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8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8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WE ARE ALL DIFFERENT!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Look around the room!</a:t>
            </a:r>
          </a:p>
          <a:p>
            <a:r>
              <a:rPr lang="en-US" dirty="0" smtClean="0"/>
              <a:t>How do we choose friends?</a:t>
            </a:r>
          </a:p>
          <a:p>
            <a:pPr lvl="1"/>
            <a:endParaRPr lang="en-US" dirty="0"/>
          </a:p>
        </p:txBody>
      </p:sp>
      <p:pic>
        <p:nvPicPr>
          <p:cNvPr id="1026" name="Picture 2" descr="http://www.google.com/url?source=imgres&amp;ct=img&amp;q=http://ed.isu.edu/depts/diversity/images/Diversity_Hands.gif&amp;ei=rffVS8SEK8Kblgfb4cy5CQ&amp;sa=X&amp;oi=image_landing_page_redirect&amp;ct=legacy&amp;usg=AFQjCNGZyx_ELEYFJ6cZWhKMOYQRz03KY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86400" y="3886200"/>
            <a:ext cx="2590800" cy="2325854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Address problems rather than hide them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Is it too early?</a:t>
            </a:r>
          </a:p>
          <a:p>
            <a:pPr lvl="1"/>
            <a:r>
              <a:rPr lang="en-US" dirty="0" smtClean="0"/>
              <a:t>Starting Small</a:t>
            </a:r>
          </a:p>
          <a:p>
            <a:pPr lvl="1"/>
            <a:r>
              <a:rPr lang="en-US" dirty="0" err="1" smtClean="0"/>
              <a:t>Kalisha</a:t>
            </a:r>
            <a:r>
              <a:rPr lang="en-US" dirty="0" smtClean="0"/>
              <a:t> Carrington, After-school Program Coordinator</a:t>
            </a:r>
          </a:p>
          <a:p>
            <a:r>
              <a:rPr lang="en-US" dirty="0" smtClean="0"/>
              <a:t>Tolerance</a:t>
            </a:r>
          </a:p>
          <a:p>
            <a:r>
              <a:rPr lang="en-US" dirty="0" smtClean="0"/>
              <a:t>Inclusive classrooms</a:t>
            </a:r>
          </a:p>
          <a:p>
            <a:r>
              <a:rPr lang="en-US" dirty="0" smtClean="0"/>
              <a:t>Why teachers are afraid</a:t>
            </a:r>
          </a:p>
        </p:txBody>
      </p:sp>
      <p:pic>
        <p:nvPicPr>
          <p:cNvPr id="4" name="Picture 3" descr="Toleranc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800600" y="3200400"/>
            <a:ext cx="4203953" cy="2971800"/>
          </a:xfrm>
          <a:prstGeom prst="rect">
            <a:avLst/>
          </a:prstGeom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 am the curriculum!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Makes learning personal</a:t>
            </a:r>
          </a:p>
          <a:p>
            <a:pPr lvl="1"/>
            <a:r>
              <a:rPr lang="en-US" dirty="0" err="1" smtClean="0"/>
              <a:t>Kalisha</a:t>
            </a:r>
            <a:r>
              <a:rPr lang="en-US" dirty="0" smtClean="0"/>
              <a:t> Carrington, After-school Program Coordinator</a:t>
            </a:r>
          </a:p>
          <a:p>
            <a:r>
              <a:rPr lang="en-US" dirty="0" smtClean="0"/>
              <a:t>Students teach students</a:t>
            </a:r>
          </a:p>
          <a:p>
            <a:pPr lvl="1"/>
            <a:r>
              <a:rPr lang="en-US" dirty="0" smtClean="0"/>
              <a:t>Creates healthy classroom environment</a:t>
            </a:r>
          </a:p>
          <a:p>
            <a:pPr lvl="1"/>
            <a:r>
              <a:rPr lang="en-US" dirty="0" smtClean="0"/>
              <a:t>Different learning method</a:t>
            </a:r>
          </a:p>
          <a:p>
            <a:r>
              <a:rPr lang="en-US" dirty="0" smtClean="0"/>
              <a:t>Provides resources</a:t>
            </a:r>
          </a:p>
          <a:p>
            <a:pPr lvl="1"/>
            <a:r>
              <a:rPr lang="en-US" dirty="0" smtClean="0"/>
              <a:t>Little spending!</a:t>
            </a:r>
            <a:endParaRPr lang="en-US" dirty="0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Tolerance and acceptance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How?</a:t>
            </a:r>
          </a:p>
          <a:p>
            <a:pPr lvl="1"/>
            <a:r>
              <a:rPr lang="en-US" dirty="0" smtClean="0"/>
              <a:t>Eliminates discrimination and exclusion</a:t>
            </a:r>
          </a:p>
          <a:p>
            <a:pPr lvl="1"/>
            <a:r>
              <a:rPr lang="en-US" dirty="0" smtClean="0"/>
              <a:t>Creates open-minded individuals</a:t>
            </a:r>
          </a:p>
          <a:p>
            <a:pPr lvl="2"/>
            <a:r>
              <a:rPr lang="en-US" dirty="0" smtClean="0"/>
              <a:t>People are afraid of what they do not know!</a:t>
            </a:r>
            <a:endParaRPr lang="en-US" dirty="0"/>
          </a:p>
          <a:p>
            <a:r>
              <a:rPr lang="en-US" dirty="0" smtClean="0"/>
              <a:t>Why?</a:t>
            </a:r>
          </a:p>
          <a:p>
            <a:pPr lvl="1"/>
            <a:r>
              <a:rPr lang="en-US" dirty="0" smtClean="0"/>
              <a:t>Society is changing!</a:t>
            </a:r>
          </a:p>
          <a:p>
            <a:pPr lvl="1"/>
            <a:r>
              <a:rPr lang="en-US" smtClean="0"/>
              <a:t>The workplace</a:t>
            </a: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Rural schools vs. Urban schools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Rural</a:t>
            </a:r>
          </a:p>
          <a:p>
            <a:pPr lvl="1"/>
            <a:r>
              <a:rPr lang="en-US" dirty="0" smtClean="0"/>
              <a:t>Homogeneous</a:t>
            </a:r>
          </a:p>
          <a:p>
            <a:pPr lvl="2"/>
            <a:r>
              <a:rPr lang="en-US" dirty="0" smtClean="0"/>
              <a:t>No examples</a:t>
            </a:r>
          </a:p>
          <a:p>
            <a:pPr lvl="2"/>
            <a:r>
              <a:rPr lang="en-US" dirty="0" smtClean="0"/>
              <a:t>No personal connection</a:t>
            </a:r>
          </a:p>
          <a:p>
            <a:pPr lvl="2"/>
            <a:r>
              <a:rPr lang="en-US" dirty="0" smtClean="0"/>
              <a:t>New concept</a:t>
            </a:r>
          </a:p>
          <a:p>
            <a:pPr lvl="2">
              <a:buNone/>
            </a:pPr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Urban</a:t>
            </a:r>
          </a:p>
          <a:p>
            <a:pPr lvl="1"/>
            <a:r>
              <a:rPr lang="en-US" dirty="0" smtClean="0"/>
              <a:t>Heterogeneous</a:t>
            </a:r>
          </a:p>
          <a:p>
            <a:pPr lvl="2"/>
            <a:r>
              <a:rPr lang="en-US" dirty="0" smtClean="0"/>
              <a:t>Learning about community</a:t>
            </a:r>
          </a:p>
          <a:p>
            <a:pPr lvl="2"/>
            <a:r>
              <a:rPr lang="en-US" dirty="0" smtClean="0"/>
              <a:t>Interconnectedness</a:t>
            </a:r>
          </a:p>
          <a:p>
            <a:pPr lvl="2"/>
            <a:r>
              <a:rPr lang="en-US" dirty="0" smtClean="0"/>
              <a:t>Can be verified</a:t>
            </a:r>
            <a:endParaRPr lang="en-US" dirty="0"/>
          </a:p>
        </p:txBody>
      </p:sp>
      <p:pic>
        <p:nvPicPr>
          <p:cNvPr id="5" name="Picture 4" descr="wst_246_leg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52600" y="3810000"/>
            <a:ext cx="5080000" cy="2832100"/>
          </a:xfrm>
          <a:prstGeom prst="rect">
            <a:avLst/>
          </a:prstGeom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Suggestions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Cultural trips</a:t>
            </a:r>
          </a:p>
          <a:p>
            <a:r>
              <a:rPr lang="en-US" dirty="0" smtClean="0"/>
              <a:t>Projects and assignments</a:t>
            </a:r>
          </a:p>
          <a:p>
            <a:r>
              <a:rPr lang="en-US" dirty="0" smtClean="0"/>
              <a:t>Discussions</a:t>
            </a:r>
          </a:p>
          <a:p>
            <a:r>
              <a:rPr lang="en-US" dirty="0" smtClean="0"/>
              <a:t>Books</a:t>
            </a:r>
          </a:p>
          <a:p>
            <a:r>
              <a:rPr lang="en-US" dirty="0" smtClean="0"/>
              <a:t>Classroom activities</a:t>
            </a:r>
          </a:p>
          <a:p>
            <a:endParaRPr lang="en-US" dirty="0" smtClean="0"/>
          </a:p>
        </p:txBody>
      </p:sp>
      <p:pic>
        <p:nvPicPr>
          <p:cNvPr id="4" name="Picture 3" descr="embrace-diversit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66800" y="4495800"/>
            <a:ext cx="6858000" cy="1981200"/>
          </a:xfrm>
          <a:prstGeom prst="rect">
            <a:avLst/>
          </a:prstGeom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318</TotalTime>
  <Words>191</Words>
  <Application>Microsoft Office PowerPoint</Application>
  <PresentationFormat>On-screen Show (4:3)</PresentationFormat>
  <Paragraphs>52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Trek</vt:lpstr>
      <vt:lpstr>Diversity and Multiculturalism</vt:lpstr>
      <vt:lpstr>               </vt:lpstr>
      <vt:lpstr>WE ARE ALL DIFFERENT!</vt:lpstr>
      <vt:lpstr>Address problems rather than hide them</vt:lpstr>
      <vt:lpstr>I am the curriculum!</vt:lpstr>
      <vt:lpstr>Tolerance and acceptance</vt:lpstr>
      <vt:lpstr>Rural schools vs. Urban schools</vt:lpstr>
      <vt:lpstr>Suggestions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Diversity and Multiculturalism</dc:title>
  <dc:creator>Amanda</dc:creator>
  <cp:lastModifiedBy>Amanda</cp:lastModifiedBy>
  <cp:revision>21</cp:revision>
  <dcterms:created xsi:type="dcterms:W3CDTF">2010-04-26T20:19:29Z</dcterms:created>
  <dcterms:modified xsi:type="dcterms:W3CDTF">2010-04-28T14:59:55Z</dcterms:modified>
</cp:coreProperties>
</file>